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4"/>
  </p:notesMasterIdLst>
  <p:handoutMasterIdLst>
    <p:handoutMasterId r:id="rId25"/>
  </p:handoutMasterIdLst>
  <p:sldIdLst>
    <p:sldId id="256" r:id="rId7"/>
    <p:sldId id="260" r:id="rId8"/>
    <p:sldId id="275" r:id="rId9"/>
    <p:sldId id="272" r:id="rId10"/>
    <p:sldId id="276" r:id="rId11"/>
    <p:sldId id="263" r:id="rId12"/>
    <p:sldId id="278" r:id="rId13"/>
    <p:sldId id="277" r:id="rId14"/>
    <p:sldId id="279" r:id="rId15"/>
    <p:sldId id="283" r:id="rId16"/>
    <p:sldId id="284" r:id="rId17"/>
    <p:sldId id="287" r:id="rId18"/>
    <p:sldId id="285" r:id="rId19"/>
    <p:sldId id="286" r:id="rId20"/>
    <p:sldId id="282" r:id="rId21"/>
    <p:sldId id="281" r:id="rId22"/>
    <p:sldId id="267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108" d="100"/>
          <a:sy n="108" d="100"/>
        </p:scale>
        <p:origin x="78" y="114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2/23/2016 5:29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2/23/2016 5:29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://aka.ms/eventscode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://goo.gl/1GV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6888" y="1212850"/>
            <a:ext cx="5714998" cy="5072158"/>
          </a:xfrm>
        </p:spPr>
        <p:txBody>
          <a:bodyPr/>
          <a:lstStyle/>
          <a:p>
            <a:r>
              <a:rPr lang="es-ES" dirty="0" err="1" smtClean="0"/>
              <a:t>December</a:t>
            </a:r>
            <a:r>
              <a:rPr lang="es-ES" dirty="0" smtClean="0"/>
              <a:t> </a:t>
            </a:r>
            <a:r>
              <a:rPr lang="es-ES" dirty="0" err="1" smtClean="0"/>
              <a:t>Release</a:t>
            </a:r>
            <a:r>
              <a:rPr lang="es-ES" dirty="0" smtClean="0"/>
              <a:t> 2015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Contenido relacionado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Wordpress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Carruseles</a:t>
            </a:r>
          </a:p>
          <a:p>
            <a:pPr lvl="1"/>
            <a:endParaRPr lang="es-ES" dirty="0" smtClean="0"/>
          </a:p>
          <a:p>
            <a:r>
              <a:rPr lang="es-ES" dirty="0" err="1" smtClean="0"/>
              <a:t>February</a:t>
            </a:r>
            <a:r>
              <a:rPr lang="es-ES" dirty="0" smtClean="0"/>
              <a:t> </a:t>
            </a:r>
            <a:r>
              <a:rPr lang="es-ES" dirty="0" err="1"/>
              <a:t>Release</a:t>
            </a:r>
            <a:r>
              <a:rPr lang="es-ES" dirty="0"/>
              <a:t> </a:t>
            </a:r>
            <a:r>
              <a:rPr lang="es-ES" dirty="0" smtClean="0"/>
              <a:t>2016</a:t>
            </a:r>
            <a:endParaRPr lang="es-ES" dirty="0"/>
          </a:p>
          <a:p>
            <a:pPr marL="685734" lvl="1" indent="-342900">
              <a:buFont typeface="Arial" panose="020B0604020202020204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smtClean="0"/>
              <a:t>Fecha</a:t>
            </a:r>
            <a:endParaRPr lang="es-ES" dirty="0" smtClean="0"/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Layout</a:t>
            </a:r>
            <a:r>
              <a:rPr lang="es-ES" dirty="0" smtClean="0"/>
              <a:t> de Agenda</a:t>
            </a:r>
          </a:p>
          <a:p>
            <a:pPr marL="685734" lvl="1" indent="-342900">
              <a:buFont typeface="Arial" panose="020B0604020202020204" pitchFamily="34" charset="0"/>
              <a:buChar char="•"/>
            </a:pPr>
            <a:r>
              <a:rPr lang="es-ES" dirty="0" err="1" smtClean="0"/>
              <a:t>Pivorama</a:t>
            </a:r>
            <a:endParaRPr lang="es-E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Recapitulación de novedades</a:t>
            </a:r>
            <a:endParaRPr lang="es-E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846637" y="1897062"/>
            <a:ext cx="5714998" cy="457971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0" baseline="0">
                <a:solidFill>
                  <a:srgbClr val="67217A"/>
                </a:solidFill>
                <a:latin typeface="+mj-lt"/>
                <a:ea typeface="+mn-ea"/>
                <a:cs typeface="+mn-cs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Publicidad en W10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Nuevas plantillas</a:t>
            </a:r>
          </a:p>
          <a:p>
            <a:pPr marL="685734" lvl="1" indent="-342900">
              <a:buFont typeface="Arial" pitchFamily="34" charset="0"/>
              <a:buChar char="•"/>
            </a:pP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lvl="1"/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endParaRPr lang="es-ES" dirty="0" smtClean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Búsqueda</a:t>
            </a:r>
            <a:endParaRPr lang="es-ES" dirty="0"/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 smtClean="0"/>
              <a:t>Favoritos</a:t>
            </a:r>
          </a:p>
          <a:p>
            <a:pPr marL="685734" lvl="1" indent="-342900">
              <a:buFont typeface="Arial" pitchFamily="34" charset="0"/>
              <a:buChar char="•"/>
            </a:pPr>
            <a:r>
              <a:rPr lang="es-ES" dirty="0"/>
              <a:t>Agrupación y ordenación</a:t>
            </a:r>
            <a:endParaRPr lang="es-ES" dirty="0"/>
          </a:p>
          <a:p>
            <a:pPr lvl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968909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http://</a:t>
            </a:r>
            <a:r>
              <a:rPr lang="es-ES" sz="2800" u="sng" dirty="0" smtClean="0">
                <a:hlinkClick r:id="rId2"/>
              </a:rPr>
              <a:t>aka.ms/eventscode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http://aka.ms/DOTNETT4S5</a:t>
            </a:r>
          </a:p>
        </p:txBody>
      </p:sp>
      <p:pic>
        <p:nvPicPr>
          <p:cNvPr id="5" name="Marcador de posición de imagen 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4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1596</TotalTime>
  <Words>335</Words>
  <Application>Microsoft Office PowerPoint</Application>
  <PresentationFormat>Personalizado</PresentationFormat>
  <Paragraphs>98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Avenir LT Pro 45 Book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Microsoft Windows App Studio: Apps para Windows 10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Recapitulación de novedades</vt:lpstr>
      <vt:lpstr>DEMO Parte 2  Visual Studio</vt:lpstr>
      <vt:lpstr>Extender y Reutilizar</vt:lpstr>
      <vt:lpstr>Recursos  Código y presentación http://aka.ms/eventscode  Windows App Studio http://appstudio.windows.com Librerías NuGet http://www.nuget.org/profiles/wasteam/   GitHub https://github.com/wasteam/ 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89</cp:revision>
  <dcterms:created xsi:type="dcterms:W3CDTF">2015-04-07T19:39:07Z</dcterms:created>
  <dcterms:modified xsi:type="dcterms:W3CDTF">2016-02-23T16:34:41Z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